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75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19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3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73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57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68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22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00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1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8222-A007-A840-9568-DEB744B34D8D}" type="datetimeFigureOut">
              <a:rPr lang="it-IT" smtClean="0"/>
              <a:t>14/02/17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07E1-2DD7-9046-A6E4-8C4E50CB3C9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57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0334"/>
            <a:ext cx="7772400" cy="277283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OFFICINA CORALE: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>Movimento, Gesto, Suono, Voce</a:t>
            </a:r>
            <a:br>
              <a:rPr lang="it-IT" dirty="0" smtClean="0"/>
            </a:br>
            <a:r>
              <a:rPr lang="it-IT" dirty="0" smtClean="0"/>
              <a:t>Rita </a:t>
            </a:r>
            <a:r>
              <a:rPr lang="it-IT" dirty="0"/>
              <a:t>N</a:t>
            </a:r>
            <a:r>
              <a:rPr lang="it-IT" dirty="0" smtClean="0"/>
              <a:t>uti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439583"/>
            <a:ext cx="6400800" cy="2910417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RISVEGLIO VOCALE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WATU’O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NEESA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SHOO BEE DO WAH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KUWATE</a:t>
            </a:r>
            <a:endParaRPr lang="it-IT" dirty="0" smtClean="0"/>
          </a:p>
          <a:p>
            <a:pPr algn="l"/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46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762000"/>
          </a:xfrm>
        </p:spPr>
        <p:txBody>
          <a:bodyPr>
            <a:normAutofit/>
          </a:bodyPr>
          <a:lstStyle/>
          <a:p>
            <a:r>
              <a:rPr lang="it-IT" dirty="0" smtClean="0"/>
              <a:t>Risveglio vocale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5905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Stop and go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Contrazione e relax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Ssssssss</a:t>
            </a:r>
            <a:r>
              <a:rPr lang="it-IT" sz="2000" dirty="0" smtClean="0"/>
              <a:t> con braccia alzate – d/</a:t>
            </a:r>
            <a:r>
              <a:rPr lang="it-IT" sz="2000" dirty="0" err="1" smtClean="0"/>
              <a:t>s</a:t>
            </a: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Si e no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Ding</a:t>
            </a:r>
            <a:r>
              <a:rPr lang="it-IT" sz="2000" dirty="0" smtClean="0"/>
              <a:t> </a:t>
            </a:r>
            <a:r>
              <a:rPr lang="it-IT" sz="2000" dirty="0" err="1" smtClean="0"/>
              <a:t>dong</a:t>
            </a: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Mmmmmm</a:t>
            </a:r>
            <a:r>
              <a:rPr lang="it-IT" sz="2000" dirty="0" smtClean="0"/>
              <a:t> sulla testa / </a:t>
            </a:r>
            <a:r>
              <a:rPr lang="it-IT" sz="2000" dirty="0" err="1" smtClean="0"/>
              <a:t>rilassam</a:t>
            </a:r>
            <a:r>
              <a:rPr lang="it-IT" sz="2000" dirty="0" smtClean="0"/>
              <a:t>. testa spalle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Sci vocale ( </a:t>
            </a:r>
            <a:r>
              <a:rPr lang="it-IT" sz="2000" dirty="0" err="1" smtClean="0"/>
              <a:t>sfamrd</a:t>
            </a:r>
            <a:r>
              <a:rPr lang="it-IT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Dmsmd</a:t>
            </a:r>
            <a:r>
              <a:rPr lang="it-IT" sz="2000" dirty="0" smtClean="0"/>
              <a:t> : </a:t>
            </a:r>
            <a:r>
              <a:rPr lang="it-IT" sz="2000" dirty="0" err="1" smtClean="0"/>
              <a:t>you</a:t>
            </a:r>
            <a:r>
              <a:rPr lang="it-IT" sz="2000" dirty="0" smtClean="0"/>
              <a:t> , </a:t>
            </a:r>
            <a:r>
              <a:rPr lang="it-IT" sz="2000" dirty="0" err="1" smtClean="0"/>
              <a:t>money</a:t>
            </a:r>
            <a:r>
              <a:rPr lang="it-IT" sz="2000" dirty="0" smtClean="0"/>
              <a:t>, mai </a:t>
            </a:r>
            <a:r>
              <a:rPr lang="it-IT" sz="2000" dirty="0" err="1" smtClean="0"/>
              <a:t>wuau</a:t>
            </a:r>
            <a:r>
              <a:rPr lang="it-IT" sz="2000" dirty="0" smtClean="0"/>
              <a:t>, </a:t>
            </a:r>
            <a:r>
              <a:rPr lang="it-IT" sz="2000" dirty="0" err="1" smtClean="0"/>
              <a:t>bye,dai</a:t>
            </a:r>
            <a:r>
              <a:rPr lang="it-IT" sz="2000" dirty="0" smtClean="0"/>
              <a:t>, </a:t>
            </a:r>
            <a:r>
              <a:rPr lang="it-IT" sz="2000" dirty="0" err="1" smtClean="0"/>
              <a:t>cry</a:t>
            </a:r>
            <a:r>
              <a:rPr lang="it-IT" sz="2000" dirty="0" smtClean="0"/>
              <a:t>, </a:t>
            </a:r>
            <a:r>
              <a:rPr lang="it-IT" sz="2000" dirty="0" err="1" smtClean="0"/>
              <a:t>hay</a:t>
            </a:r>
            <a:r>
              <a:rPr lang="it-IT" sz="2000" dirty="0" smtClean="0"/>
              <a:t>, </a:t>
            </a:r>
            <a:r>
              <a:rPr lang="it-IT" sz="2000" dirty="0" err="1" smtClean="0"/>
              <a:t>hey</a:t>
            </a: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D__d</a:t>
            </a:r>
            <a:r>
              <a:rPr lang="it-IT" sz="2000" dirty="0" smtClean="0"/>
              <a:t> </a:t>
            </a:r>
            <a:r>
              <a:rPr lang="it-IT" sz="2000" dirty="0" err="1" smtClean="0"/>
              <a:t>ss</a:t>
            </a:r>
            <a:r>
              <a:rPr lang="it-IT" sz="2000" dirty="0" smtClean="0"/>
              <a:t> (</a:t>
            </a:r>
            <a:r>
              <a:rPr lang="it-IT" sz="2000" dirty="0" err="1" smtClean="0"/>
              <a:t>superman</a:t>
            </a:r>
            <a:r>
              <a:rPr lang="it-IT" sz="2000" dirty="0" smtClean="0"/>
              <a:t> –</a:t>
            </a:r>
            <a:r>
              <a:rPr lang="it-IT" sz="2000" dirty="0" err="1" smtClean="0"/>
              <a:t>supergirl</a:t>
            </a:r>
            <a:r>
              <a:rPr lang="it-IT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Driving</a:t>
            </a:r>
            <a:r>
              <a:rPr lang="it-IT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Dsmsd</a:t>
            </a:r>
            <a:r>
              <a:rPr lang="it-IT" sz="2000" dirty="0" smtClean="0"/>
              <a:t> –</a:t>
            </a:r>
            <a:r>
              <a:rPr lang="it-IT" sz="2000" dirty="0" err="1" smtClean="0"/>
              <a:t>bibebabobu</a:t>
            </a: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Violino – </a:t>
            </a:r>
            <a:r>
              <a:rPr lang="it-IT" sz="2000" dirty="0" err="1" smtClean="0"/>
              <a:t>slsmfsfrd</a:t>
            </a:r>
            <a:r>
              <a:rPr lang="it-IT" sz="2000" dirty="0" smtClean="0"/>
              <a:t>- mi-i-i-i-a-a-a-a-i legato…staccato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err="1" smtClean="0"/>
              <a:t>Dmsdtsfrd</a:t>
            </a:r>
            <a:r>
              <a:rPr lang="it-IT" sz="2000" dirty="0" smtClean="0"/>
              <a:t> mi i i i a a a a mi________ legato staccato  </a:t>
            </a:r>
            <a:r>
              <a:rPr lang="it-IT" sz="2000" dirty="0" err="1" smtClean="0"/>
              <a:t>leg</a:t>
            </a:r>
            <a:r>
              <a:rPr lang="it-IT" sz="2000" dirty="0" smtClean="0"/>
              <a:t>/</a:t>
            </a:r>
            <a:r>
              <a:rPr lang="it-IT" sz="2000" dirty="0" err="1" smtClean="0"/>
              <a:t>stac</a:t>
            </a:r>
            <a:r>
              <a:rPr lang="it-IT" sz="2000" dirty="0" smtClean="0"/>
              <a:t>/ risata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/>
          </a:p>
          <a:p>
            <a:pPr marL="514350" indent="-514350">
              <a:buFont typeface="+mj-lt"/>
              <a:buAutoNum type="arabicPeriod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1693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WATU’O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rcRect l="3325" r="3325"/>
          <a:stretch>
            <a:fillRect/>
          </a:stretch>
        </p:blipFill>
        <p:spPr>
          <a:xfrm>
            <a:off x="586927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45214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SHOO BEE DO WAH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HEY COME ON AND JOIN US</a:t>
            </a:r>
          </a:p>
          <a:p>
            <a:pPr marL="0" indent="0">
              <a:buNone/>
            </a:pPr>
            <a:r>
              <a:rPr lang="it-IT" dirty="0" smtClean="0"/>
              <a:t>AND STOMP YOUR FEET TO THE BEAT!</a:t>
            </a:r>
          </a:p>
          <a:p>
            <a:pPr marL="0" indent="0">
              <a:buNone/>
            </a:pPr>
            <a:r>
              <a:rPr lang="it-IT" dirty="0" smtClean="0"/>
              <a:t>COME AND SNAP YOUR FINGERS</a:t>
            </a:r>
          </a:p>
          <a:p>
            <a:pPr marL="0" indent="0">
              <a:buNone/>
            </a:pPr>
            <a:r>
              <a:rPr lang="it-IT" dirty="0" smtClean="0"/>
              <a:t>COME AND CLAP YOUR HANDS</a:t>
            </a:r>
          </a:p>
          <a:p>
            <a:pPr marL="0" indent="0">
              <a:buNone/>
            </a:pPr>
            <a:r>
              <a:rPr lang="it-IT" dirty="0" smtClean="0"/>
              <a:t>SHOO BEE DOO BEE DOO BEE DOO WAH!</a:t>
            </a:r>
          </a:p>
          <a:p>
            <a:pPr marL="0" indent="0">
              <a:buNone/>
            </a:pPr>
            <a:r>
              <a:rPr lang="it-IT" dirty="0" smtClean="0"/>
              <a:t>HEY </a:t>
            </a:r>
            <a:r>
              <a:rPr lang="it-IT" dirty="0" smtClean="0"/>
              <a:t>SHOO BEE DOO DOO WAH</a:t>
            </a:r>
          </a:p>
          <a:p>
            <a:pPr marL="0" indent="0">
              <a:buNone/>
            </a:pPr>
            <a:r>
              <a:rPr lang="it-IT" dirty="0" smtClean="0"/>
              <a:t>LET’S DO THE </a:t>
            </a:r>
            <a:r>
              <a:rPr lang="it-IT" dirty="0" smtClean="0"/>
              <a:t>SHOO BEE DOO WAH!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4896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168</Words>
  <Application>Microsoft Macintosh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OFFICINA CORALE:  Movimento, Gesto, Suono, Voce Rita Nuti </vt:lpstr>
      <vt:lpstr>Risveglio vocale </vt:lpstr>
      <vt:lpstr>WATU’O</vt:lpstr>
      <vt:lpstr>SHOO BEE DO WAH</vt:lpstr>
    </vt:vector>
  </TitlesOfParts>
  <Company>rrr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OFFICINA CORALE:  Movimento, Gesto, Suono, Voce Rita Nuti </dc:title>
  <dc:creator>Rita Nuti</dc:creator>
  <cp:lastModifiedBy>Rita Nuti</cp:lastModifiedBy>
  <cp:revision>8</cp:revision>
  <cp:lastPrinted>2017-02-14T23:42:30Z</cp:lastPrinted>
  <dcterms:created xsi:type="dcterms:W3CDTF">2017-02-14T21:33:40Z</dcterms:created>
  <dcterms:modified xsi:type="dcterms:W3CDTF">2017-02-14T23:45:57Z</dcterms:modified>
</cp:coreProperties>
</file>